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18069A"/>
    <a:srgbClr val="FF99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1EBB-84CD-4A86-9ACC-3B6C9F214C4E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A33-D536-4343-8087-4C53C5E1E60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1EBB-84CD-4A86-9ACC-3B6C9F214C4E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A33-D536-4343-8087-4C53C5E1E6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1EBB-84CD-4A86-9ACC-3B6C9F214C4E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A33-D536-4343-8087-4C53C5E1E6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1EBB-84CD-4A86-9ACC-3B6C9F214C4E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A33-D536-4343-8087-4C53C5E1E6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1EBB-84CD-4A86-9ACC-3B6C9F214C4E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A33-D536-4343-8087-4C53C5E1E60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1EBB-84CD-4A86-9ACC-3B6C9F214C4E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A33-D536-4343-8087-4C53C5E1E6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1EBB-84CD-4A86-9ACC-3B6C9F214C4E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A33-D536-4343-8087-4C53C5E1E6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1EBB-84CD-4A86-9ACC-3B6C9F214C4E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A33-D536-4343-8087-4C53C5E1E6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1EBB-84CD-4A86-9ACC-3B6C9F214C4E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A33-D536-4343-8087-4C53C5E1E6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1EBB-84CD-4A86-9ACC-3B6C9F214C4E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A33-D536-4343-8087-4C53C5E1E6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1EBB-84CD-4A86-9ACC-3B6C9F214C4E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068A33-D536-4343-8087-4C53C5E1E60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271EBB-84CD-4A86-9ACC-3B6C9F214C4E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068A33-D536-4343-8087-4C53C5E1E60C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4534" y="438382"/>
            <a:ext cx="8104414" cy="614354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+mn-lt"/>
              </a:rPr>
              <a:t>SERVIZIO  </a:t>
            </a:r>
            <a:r>
              <a:rPr lang="it-IT" sz="2800" dirty="0" smtClean="0">
                <a:solidFill>
                  <a:srgbClr val="FF0000"/>
                </a:solidFill>
                <a:latin typeface="+mn-lt"/>
              </a:rPr>
              <a:t>DI </a:t>
            </a:r>
            <a:r>
              <a:rPr lang="it-IT" sz="2800" dirty="0" smtClean="0">
                <a:solidFill>
                  <a:srgbClr val="FF0000"/>
                </a:solidFill>
                <a:latin typeface="+mn-lt"/>
              </a:rPr>
              <a:t> CHIAMATA  E  VIDEOCHIAMATA</a:t>
            </a:r>
            <a:endParaRPr lang="it-IT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4534" y="1217842"/>
            <a:ext cx="8104414" cy="987022"/>
          </a:xfrm>
        </p:spPr>
        <p:txBody>
          <a:bodyPr>
            <a:normAutofit/>
          </a:bodyPr>
          <a:lstStyle/>
          <a:p>
            <a:pPr algn="ctr"/>
            <a:r>
              <a:rPr lang="it-IT" sz="2200" b="1" dirty="0" smtClean="0"/>
              <a:t>Da Lunedì 22 Marzo 2021 le modalità del servizio saranno integrate sia per i giorni che per gli orari delle attività:</a:t>
            </a:r>
          </a:p>
          <a:p>
            <a:pPr algn="just"/>
            <a:endParaRPr lang="it-IT" sz="2400" dirty="0" smtClean="0"/>
          </a:p>
          <a:p>
            <a:pPr algn="just"/>
            <a:endParaRPr lang="it-IT" sz="24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767671"/>
              </p:ext>
            </p:extLst>
          </p:nvPr>
        </p:nvGraphicFramePr>
        <p:xfrm>
          <a:off x="755576" y="2132856"/>
          <a:ext cx="7603208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3117"/>
                <a:gridCol w="1981753"/>
                <a:gridCol w="2098338"/>
              </a:tblGrid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rgbClr val="FFFF00"/>
                          </a:solidFill>
                        </a:rPr>
                        <a:t>SOGGIORNI:</a:t>
                      </a:r>
                      <a:endParaRPr lang="it-IT" sz="16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rgbClr val="FFFF00"/>
                          </a:solidFill>
                        </a:rPr>
                        <a:t>GIORNI:</a:t>
                      </a:r>
                      <a:endParaRPr lang="it-IT" sz="16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rgbClr val="FFFF00"/>
                          </a:solidFill>
                        </a:rPr>
                        <a:t>ORE:</a:t>
                      </a:r>
                      <a:endParaRPr lang="it-IT" sz="16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FF66FF"/>
                          </a:solidFill>
                        </a:rPr>
                        <a:t>ROSA</a:t>
                      </a:r>
                      <a:r>
                        <a:rPr lang="it-IT" sz="2000" b="1" baseline="0" dirty="0" smtClean="0">
                          <a:solidFill>
                            <a:srgbClr val="FF66FF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ORCHIDEA </a:t>
                      </a:r>
                    </a:p>
                    <a:p>
                      <a:pPr algn="ctr"/>
                      <a:r>
                        <a:rPr lang="it-IT" sz="2000" b="1" dirty="0" smtClean="0">
                          <a:solidFill>
                            <a:srgbClr val="00B050"/>
                          </a:solidFill>
                        </a:rPr>
                        <a:t>GARDENIA</a:t>
                      </a:r>
                      <a:endParaRPr lang="it-IT" sz="20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EDERA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rgbClr val="18069A"/>
                          </a:solidFill>
                        </a:rPr>
                        <a:t>IRIS</a:t>
                      </a:r>
                      <a:r>
                        <a:rPr lang="it-IT" sz="16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it-IT" sz="1600" baseline="0" dirty="0" smtClean="0"/>
                        <a:t>(al pomeriggio fino alle 14:30)</a:t>
                      </a:r>
                      <a:endParaRPr lang="it-IT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MARTEDI’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 </a:t>
                      </a:r>
                      <a:r>
                        <a:rPr lang="it-IT" sz="1600" dirty="0" smtClean="0"/>
                        <a:t>Dalle ore </a:t>
                      </a:r>
                      <a:r>
                        <a:rPr lang="it-IT" sz="2000" dirty="0" smtClean="0"/>
                        <a:t>9.00</a:t>
                      </a:r>
                      <a:r>
                        <a:rPr lang="it-IT" sz="1600" dirty="0" smtClean="0"/>
                        <a:t> </a:t>
                      </a:r>
                      <a:endParaRPr lang="it-IT" sz="1600" dirty="0" smtClean="0"/>
                    </a:p>
                    <a:p>
                      <a:pPr algn="ctr"/>
                      <a:r>
                        <a:rPr lang="it-IT" sz="1600" dirty="0" smtClean="0"/>
                        <a:t>Alle ore </a:t>
                      </a:r>
                      <a:r>
                        <a:rPr lang="it-IT" sz="2000" dirty="0" smtClean="0"/>
                        <a:t>12.00</a:t>
                      </a:r>
                      <a:endParaRPr lang="it-IT" sz="2000" dirty="0"/>
                    </a:p>
                  </a:txBody>
                  <a:tcPr anchor="ctr"/>
                </a:tc>
              </a:tr>
              <a:tr h="3200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VENERDI’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Dalle ore </a:t>
                      </a:r>
                      <a:r>
                        <a:rPr lang="it-IT" sz="2000" dirty="0" smtClean="0"/>
                        <a:t>13.00</a:t>
                      </a:r>
                      <a:r>
                        <a:rPr lang="it-IT" sz="1600" dirty="0" smtClean="0"/>
                        <a:t> </a:t>
                      </a:r>
                    </a:p>
                    <a:p>
                      <a:pPr algn="ctr"/>
                      <a:r>
                        <a:rPr lang="it-IT" sz="1600" dirty="0" smtClean="0"/>
                        <a:t>Alle ore </a:t>
                      </a:r>
                      <a:r>
                        <a:rPr lang="it-IT" sz="2000" dirty="0" smtClean="0"/>
                        <a:t>16.00</a:t>
                      </a:r>
                      <a:endParaRPr lang="it-IT" sz="2000" dirty="0"/>
                    </a:p>
                  </a:txBody>
                  <a:tcPr anchor="ctr"/>
                </a:tc>
              </a:tr>
              <a:tr h="580734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7030A0"/>
                          </a:solidFill>
                        </a:rPr>
                        <a:t>VIOLA</a:t>
                      </a:r>
                      <a:r>
                        <a:rPr lang="it-IT" sz="16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it-IT" sz="1600" dirty="0" smtClean="0"/>
                        <a:t>e </a:t>
                      </a:r>
                      <a:r>
                        <a:rPr lang="it-IT" sz="2000" b="1" dirty="0" smtClean="0">
                          <a:solidFill>
                            <a:srgbClr val="FF9900"/>
                          </a:solidFill>
                        </a:rPr>
                        <a:t>DALIA</a:t>
                      </a:r>
                      <a:endParaRPr lang="it-IT" sz="2000" b="1" dirty="0">
                        <a:solidFill>
                          <a:srgbClr val="FF99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MARTEDI’ E GIOVEDI’</a:t>
                      </a:r>
                      <a:endParaRPr lang="it-IT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Dalle ore </a:t>
                      </a:r>
                      <a:r>
                        <a:rPr lang="it-IT" sz="2000" dirty="0" smtClean="0"/>
                        <a:t>10.00</a:t>
                      </a:r>
                      <a:r>
                        <a:rPr lang="it-IT" sz="1600" dirty="0" smtClean="0"/>
                        <a:t> </a:t>
                      </a:r>
                    </a:p>
                    <a:p>
                      <a:pPr algn="ctr"/>
                      <a:r>
                        <a:rPr lang="it-IT" sz="1600" dirty="0" smtClean="0"/>
                        <a:t>Alle ore </a:t>
                      </a:r>
                      <a:r>
                        <a:rPr lang="it-IT" sz="2000" dirty="0" smtClean="0"/>
                        <a:t>11:30</a:t>
                      </a:r>
                      <a:endParaRPr lang="it-IT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Sottotitolo 2"/>
          <p:cNvSpPr txBox="1">
            <a:spLocks/>
          </p:cNvSpPr>
          <p:nvPr/>
        </p:nvSpPr>
        <p:spPr>
          <a:xfrm>
            <a:off x="504534" y="5013176"/>
            <a:ext cx="8064896" cy="1296103"/>
          </a:xfrm>
          <a:prstGeom prst="rect">
            <a:avLst/>
          </a:prstGeom>
        </p:spPr>
        <p:txBody>
          <a:bodyPr vert="horz" lIns="0" rIns="18288">
            <a:normAutofit fontScale="77500" lnSpcReduction="20000"/>
          </a:bodyPr>
          <a:lstStyle/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it-IT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</a:t>
            </a:r>
            <a:r>
              <a:rPr kumimoji="0" lang="it-IT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prenotare la videochiamata o la chiamata telefonica basterà inviare un messaggio </a:t>
            </a:r>
            <a:r>
              <a:rPr kumimoji="0" lang="it-IT" sz="1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whatsapp</a:t>
            </a:r>
            <a:r>
              <a:rPr kumimoji="0" lang="it-IT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 numero </a:t>
            </a:r>
            <a:r>
              <a:rPr kumimoji="0" lang="it-IT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339 828 4920 </a:t>
            </a:r>
            <a:r>
              <a:rPr lang="it-IT" sz="1900" dirty="0" smtClean="0"/>
              <a:t>con</a:t>
            </a:r>
            <a:r>
              <a:rPr kumimoji="0" lang="it-IT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il nominativo del residente ed il Soggiorno di appartenenza </a:t>
            </a:r>
            <a:r>
              <a:rPr kumimoji="0" lang="it-IT" sz="26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entro le ore 11:00 del giorno precedente</a:t>
            </a:r>
            <a:r>
              <a:rPr kumimoji="0" lang="it-IT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it-IT" sz="1900" dirty="0" smtClean="0"/>
              <a:t>Con queste nuove modalità, sarà possibile incrementare le attività ricreative, riabilitative e di assistenza per i residenti della Casa.</a:t>
            </a:r>
          </a:p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it-IT" sz="1900" dirty="0" smtClean="0"/>
              <a:t> </a:t>
            </a:r>
            <a:r>
              <a:rPr kumimoji="0" lang="it-IT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frequenza della chiamata o videochiamata è prevista in UNA alla settimana per residente.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150</Words>
  <Application>Microsoft Office PowerPoint</Application>
  <PresentationFormat>Presentazione su schermo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Calibri</vt:lpstr>
      <vt:lpstr>Constantia</vt:lpstr>
      <vt:lpstr>Wingdings 2</vt:lpstr>
      <vt:lpstr>Equinozio</vt:lpstr>
      <vt:lpstr>SERVIZIO  DI  CHIAMATA  E  VIDEOCHIAMATA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SERVIZIO DI CHIAMATA E VIDEOCHIAMATA</dc:title>
  <dc:creator>animatrici</dc:creator>
  <cp:lastModifiedBy>vittorio b. boschetti</cp:lastModifiedBy>
  <cp:revision>8</cp:revision>
  <dcterms:created xsi:type="dcterms:W3CDTF">2021-03-19T12:38:17Z</dcterms:created>
  <dcterms:modified xsi:type="dcterms:W3CDTF">2021-03-22T14:00:53Z</dcterms:modified>
</cp:coreProperties>
</file>